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83" r:id="rId2"/>
    <p:sldId id="289" r:id="rId3"/>
    <p:sldId id="284" r:id="rId4"/>
    <p:sldId id="286" r:id="rId5"/>
    <p:sldId id="287" r:id="rId6"/>
    <p:sldId id="288" r:id="rId7"/>
    <p:sldId id="285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62" autoAdjust="0"/>
    <p:restoredTop sz="94660"/>
  </p:normalViewPr>
  <p:slideViewPr>
    <p:cSldViewPr snapToGrid="0">
      <p:cViewPr varScale="1">
        <p:scale>
          <a:sx n="210" d="100"/>
          <a:sy n="210" d="100"/>
        </p:scale>
        <p:origin x="21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11/9/22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11/9/22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FCD31B5-316F-4947-8309-67068FBB2B9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030385" y="6254362"/>
            <a:ext cx="1001071" cy="5691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11/9/22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11/9/22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11/9/22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11/9/22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11/9/22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11/9/22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 dirty="0"/>
              <a:t>April 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FF0EE-C100-DD43-873F-CA2BA55694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Forever Passive Income </a:t>
            </a:r>
            <a:br>
              <a:rPr lang="en-US" dirty="0"/>
            </a:br>
            <a:r>
              <a:rPr lang="en-US" dirty="0"/>
              <a:t>Mastermind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25F1E6-D61B-4A40-882B-48CDFA0707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3377" y="145335"/>
            <a:ext cx="7781484" cy="6467411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Syndication Income Goals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2023 Goal Setting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Syndication Fees Earned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$10M 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Acquisition Example 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44710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FF0EE-C100-DD43-873F-CA2BA55694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2023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25F1E6-D61B-4A40-882B-48CDFA0707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3377" y="145335"/>
            <a:ext cx="7781484" cy="6467411"/>
          </a:xfrm>
        </p:spPr>
        <p:txBody>
          <a:bodyPr>
            <a:normAutofit fontScale="55000" lnSpcReduction="2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Goal: $400,000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Target $380,000 = 10% of your raise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$10,000,000 of Purchase Price 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100 Doors @ $100,000 per door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$11,300,000 – ALL IN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Sell in 48 Months = $15,500,000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4% in closing costs = $620,000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$3,580,000 Proceeds of which 30% is yours </a:t>
            </a:r>
          </a:p>
          <a:p>
            <a:pPr lvl="1"/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$1,074,000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$7,500,000 Loan Amount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$3,800,000 of LP Capital  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Acq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Fee: 1-5% (Norm 2-3%) Fee for analyzing, Finding, Offering, Structuring, Sponsoring</a:t>
            </a:r>
          </a:p>
          <a:p>
            <a:pPr marL="960120" lvl="1" indent="-457200">
              <a:buFont typeface="+mj-lt"/>
              <a:buAutoNum type="arabicPeriod"/>
            </a:pP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2% = $200,000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Asset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Mgmt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Fee: 2% of gross income collected or $300 / year / unit </a:t>
            </a:r>
          </a:p>
          <a:p>
            <a:pPr marL="845820" lvl="1" indent="-3429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EX: 100 Units $1,000 Per Unit $120,000 /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$1.5M / Year </a:t>
            </a:r>
          </a:p>
          <a:p>
            <a:pPr marL="1303020" lvl="2" indent="-342900">
              <a:buFont typeface="+mj-lt"/>
              <a:buAutoNum type="arabicPeriod"/>
            </a:pP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$1.5M = $30,000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Property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Mgmt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Fee: 2-8% </a:t>
            </a:r>
          </a:p>
          <a:p>
            <a:pPr marL="845820" lvl="1" indent="-3429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(Only if you are personally doing your own property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mgmt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 marL="845820" lvl="1" indent="-3429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Normally this goes to the 3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party manager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Refi Fee: .5% - 2% (Norm .75% – 1%)</a:t>
            </a:r>
          </a:p>
          <a:p>
            <a:pPr marL="845820" lvl="1" indent="-3429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Usually of the original loan amount </a:t>
            </a:r>
          </a:p>
          <a:p>
            <a:pPr marL="845820" lvl="1" indent="-3429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EX: $7.5M loan = 1% fee = $75,000 but this again at the refi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Guarantee Fee: .5% - 3.5% </a:t>
            </a:r>
          </a:p>
          <a:p>
            <a:pPr marL="960120" lvl="1" indent="-4572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Loan Guarantor = 2% </a:t>
            </a:r>
          </a:p>
          <a:p>
            <a:pPr marL="960120" lvl="1" indent="-4572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EX: $7.5M = 2% = 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$150,000</a:t>
            </a:r>
          </a:p>
          <a:p>
            <a:pPr marL="1417320" lvl="2" indent="-4572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Non-recourse = .5% - 2% </a:t>
            </a:r>
          </a:p>
          <a:p>
            <a:pPr marL="1417320" lvl="2" indent="-4572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Recourse = 2% - 3.5%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Profit Splits 70% to LP’s / 30% to GP’s  </a:t>
            </a:r>
          </a:p>
        </p:txBody>
      </p:sp>
    </p:spTree>
    <p:extLst>
      <p:ext uri="{BB962C8B-B14F-4D97-AF65-F5344CB8AC3E}">
        <p14:creationId xmlns:p14="http://schemas.microsoft.com/office/powerpoint/2010/main" val="40207656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FF0EE-C100-DD43-873F-CA2BA55694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2023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25F1E6-D61B-4A40-882B-48CDFA0707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3377" y="145335"/>
            <a:ext cx="7781484" cy="6467411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Your Voice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Your Message on 1 Platform 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Make relationship with new investors to recruit the $3.8M so that you can make a personal income of $380,000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Consistent 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least twice a week / Daily if possible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Content on One Platform 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Good on camera: </a:t>
            </a:r>
          </a:p>
          <a:p>
            <a:pPr lvl="2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Speaking = Podcasting + You Tube Videos +  Blog Post + Facebook and Linked In Posts + Email Broadcasts 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 comfortable on Camera: </a:t>
            </a:r>
          </a:p>
          <a:p>
            <a:pPr lvl="2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Get comfortable on Camera </a:t>
            </a:r>
          </a:p>
          <a:p>
            <a:pPr lvl="2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start with writing posts / blog posts / FB posts </a:t>
            </a:r>
          </a:p>
        </p:txBody>
      </p:sp>
    </p:spTree>
    <p:extLst>
      <p:ext uri="{BB962C8B-B14F-4D97-AF65-F5344CB8AC3E}">
        <p14:creationId xmlns:p14="http://schemas.microsoft.com/office/powerpoint/2010/main" val="7121385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FF0EE-C100-DD43-873F-CA2BA55694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2023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25F1E6-D61B-4A40-882B-48CDFA0707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3377" y="145335"/>
            <a:ext cx="7781484" cy="6467411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Per week Guest </a:t>
            </a:r>
          </a:p>
          <a:p>
            <a:pPr marL="845820" lvl="1" indent="-3429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are you working on RIGHT NOW? Today</a:t>
            </a:r>
          </a:p>
          <a:p>
            <a:pPr marL="1303020" lvl="2" indent="-3429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Real Time / Real Events / Real Entrepreneurship that your passionate for </a:t>
            </a:r>
          </a:p>
          <a:p>
            <a:pPr marL="845820" lvl="1" indent="-3429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Today’s Market </a:t>
            </a:r>
          </a:p>
          <a:p>
            <a:pPr marL="845820" lvl="1" indent="-3429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Money Making Strategy – RAL / Fraternity House/ Apartments</a:t>
            </a:r>
          </a:p>
          <a:p>
            <a:pPr marL="845820" lvl="1" indent="-3429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Start – Challenges that you faced and overcame </a:t>
            </a:r>
          </a:p>
          <a:p>
            <a:pPr marL="1303020" lvl="2" indent="-3429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Horror stories </a:t>
            </a:r>
          </a:p>
          <a:p>
            <a:pPr marL="845820" lvl="1" indent="-3429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Advice for our audience </a:t>
            </a:r>
          </a:p>
          <a:p>
            <a:pPr marL="845820" lvl="1" indent="-3429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Fast 5? </a:t>
            </a:r>
          </a:p>
          <a:p>
            <a:pPr marL="1303020" lvl="2" indent="-3429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Fav find deals </a:t>
            </a:r>
          </a:p>
          <a:p>
            <a:pPr marL="1303020" lvl="2" indent="-3429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Fav money </a:t>
            </a:r>
          </a:p>
          <a:p>
            <a:pPr marL="1303020" lvl="2" indent="-3429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Fav book </a:t>
            </a:r>
          </a:p>
          <a:p>
            <a:pPr marL="1303020" lvl="2" indent="-3429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Fav vacation </a:t>
            </a:r>
          </a:p>
          <a:p>
            <a:pPr marL="1303020" lvl="2" indent="-3429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Fav mentor </a:t>
            </a:r>
          </a:p>
          <a:p>
            <a:pPr marL="1303020" lvl="2" indent="-3429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Fav Advice that you’ve been given </a:t>
            </a:r>
          </a:p>
        </p:txBody>
      </p:sp>
    </p:spTree>
    <p:extLst>
      <p:ext uri="{BB962C8B-B14F-4D97-AF65-F5344CB8AC3E}">
        <p14:creationId xmlns:p14="http://schemas.microsoft.com/office/powerpoint/2010/main" val="37735235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FF0EE-C100-DD43-873F-CA2BA55694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2023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25F1E6-D61B-4A40-882B-48CDFA0707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3377" y="145335"/>
            <a:ext cx="7781484" cy="646741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Per Week –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Solocast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Less than 15 minutes 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Very Niche – Small Topic 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4-6 Bullets </a:t>
            </a:r>
          </a:p>
          <a:p>
            <a:pPr lvl="2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Real time – WTH is actually going on with my deals </a:t>
            </a:r>
          </a:p>
        </p:txBody>
      </p:sp>
    </p:spTree>
    <p:extLst>
      <p:ext uri="{BB962C8B-B14F-4D97-AF65-F5344CB8AC3E}">
        <p14:creationId xmlns:p14="http://schemas.microsoft.com/office/powerpoint/2010/main" val="26376881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FF0EE-C100-DD43-873F-CA2BA55694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2023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25F1E6-D61B-4A40-882B-48CDFA0707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3377" y="145335"/>
            <a:ext cx="7781484" cy="646741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Benefits of Your Voice 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Investors / LP’s 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JV’s / Deal Flow 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Loan Sponsor 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Property Manager 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Asset Manager 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Education 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Credibility 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Influence 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Mastermind </a:t>
            </a:r>
          </a:p>
        </p:txBody>
      </p:sp>
    </p:spTree>
    <p:extLst>
      <p:ext uri="{BB962C8B-B14F-4D97-AF65-F5344CB8AC3E}">
        <p14:creationId xmlns:p14="http://schemas.microsoft.com/office/powerpoint/2010/main" val="28270841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669EB8-94C0-B747-9443-B04EBCE6FF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A61036-4485-B349-A227-8D4A7D7E02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173060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Cambria-Calibri">
      <a:majorFont>
        <a:latin typeface="Cambria" panose="02040503050406030204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TM03457475[[fn=Frame]]</Template>
  <TotalTime>49463</TotalTime>
  <Words>474</Words>
  <Application>Microsoft Macintosh PowerPoint</Application>
  <PresentationFormat>Widescreen</PresentationFormat>
  <Paragraphs>81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Calibri</vt:lpstr>
      <vt:lpstr>Cambria</vt:lpstr>
      <vt:lpstr>Times New Roman</vt:lpstr>
      <vt:lpstr>Wingdings 2</vt:lpstr>
      <vt:lpstr>Frame</vt:lpstr>
      <vt:lpstr>Forever Passive Income  Mastermind  </vt:lpstr>
      <vt:lpstr>2023 </vt:lpstr>
      <vt:lpstr>2023 </vt:lpstr>
      <vt:lpstr>2023 </vt:lpstr>
      <vt:lpstr>2023 </vt:lpstr>
      <vt:lpstr>2023 </vt:lpstr>
      <vt:lpstr>PowerPoint Presentation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OPERATIONS DEPARTMENT</dc:title>
  <dc:creator>Jason Schlegel</dc:creator>
  <cp:lastModifiedBy>Josh Cantwell</cp:lastModifiedBy>
  <cp:revision>124</cp:revision>
  <dcterms:created xsi:type="dcterms:W3CDTF">2018-04-18T17:25:20Z</dcterms:created>
  <dcterms:modified xsi:type="dcterms:W3CDTF">2022-11-11T13:19:03Z</dcterms:modified>
</cp:coreProperties>
</file>