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mid" ContentType="audi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BB131A6-48FC-4BC1-B3B1-2CA4BD90A2F1}" type="datetimeFigureOut">
              <a:rPr lang="en-US" smtClean="0"/>
              <a:t>3/23/2013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FE2ACA6-FBB4-4A63-9AAA-40DFA59E097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av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hyperlink" Target="http://www.strategicrealestatecoach.com/" TargetMode="External"/><Relationship Id="rId5" Type="http://schemas.openxmlformats.org/officeDocument/2006/relationships/hyperlink" Target="http://www.nlcmortgageloans.com/" TargetMode="External"/><Relationship Id="rId4" Type="http://schemas.openxmlformats.org/officeDocument/2006/relationships/hyperlink" Target="http://www.sharpconceptsrealty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id"/><Relationship Id="rId1" Type="http://schemas.microsoft.com/office/2007/relationships/media" Target="../media/media2.mid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3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2" Type="http://schemas.microsoft.com/office/2007/relationships/media" Target="../media/media5.wav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jpg"/><Relationship Id="rId12" Type="http://schemas.openxmlformats.org/officeDocument/2006/relationships/image" Target="../media/image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7.jpg"/><Relationship Id="rId11" Type="http://schemas.openxmlformats.org/officeDocument/2006/relationships/image" Target="../media/image22.jpg"/><Relationship Id="rId5" Type="http://schemas.openxmlformats.org/officeDocument/2006/relationships/image" Target="../media/image16.jpg"/><Relationship Id="rId10" Type="http://schemas.openxmlformats.org/officeDocument/2006/relationships/image" Target="../media/image21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23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6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514600"/>
            <a:ext cx="7696200" cy="3581400"/>
          </a:xfrm>
        </p:spPr>
        <p:txBody>
          <a:bodyPr>
            <a:noAutofit/>
          </a:bodyPr>
          <a:lstStyle/>
          <a:p>
            <a:pPr algn="ctr"/>
            <a:r>
              <a:rPr lang="en-US" sz="7200" b="1" i="1" dirty="0" smtClean="0">
                <a:solidFill>
                  <a:schemeClr val="bg2">
                    <a:lumMod val="25000"/>
                  </a:schemeClr>
                </a:solidFill>
                <a:latin typeface="Aparajita" pitchFamily="34" charset="0"/>
                <a:cs typeface="Aparajita" pitchFamily="34" charset="0"/>
              </a:rPr>
              <a:t>WELCOME TO YOUR NEW HOME!</a:t>
            </a:r>
          </a:p>
          <a:p>
            <a:pPr algn="ctr"/>
            <a:endParaRPr lang="en-US" sz="3600" b="1" i="1" dirty="0" smtClean="0">
              <a:solidFill>
                <a:schemeClr val="bg2">
                  <a:lumMod val="25000"/>
                </a:schemeClr>
              </a:solidFill>
              <a:latin typeface="Aparajita" pitchFamily="34" charset="0"/>
              <a:cs typeface="Aparajita" pitchFamily="34" charset="0"/>
            </a:endParaRPr>
          </a:p>
          <a:p>
            <a:pPr algn="ctr"/>
            <a:r>
              <a:rPr lang="en-US" sz="3600" b="1" i="1" dirty="0" smtClean="0">
                <a:solidFill>
                  <a:schemeClr val="bg2">
                    <a:lumMod val="25000"/>
                  </a:schemeClr>
                </a:solidFill>
                <a:latin typeface="Aparajita" pitchFamily="34" charset="0"/>
                <a:cs typeface="Aparajita" pitchFamily="34" charset="0"/>
              </a:rPr>
              <a:t>8575 MELODY LANE</a:t>
            </a:r>
            <a:endParaRPr lang="en-US" sz="3600" b="1" i="1" dirty="0">
              <a:solidFill>
                <a:schemeClr val="bg2">
                  <a:lumMod val="25000"/>
                </a:schemeClr>
              </a:solidFill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48147"/>
            <a:ext cx="5220898" cy="1890010"/>
          </a:xfrm>
          <a:prstGeom prst="rect">
            <a:avLst/>
          </a:prstGeom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14400" y="2971800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908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37"/>
    </mc:Choice>
    <mc:Fallback xmlns="">
      <p:transition spd="slow" advTm="12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</p:bldLst>
  </p:timing>
  <p:extLst mod="1">
    <p:ext uri="{E180D4A7-C9FB-4DFB-919C-405C955672EB}">
      <p14:showEvtLst xmlns:p14="http://schemas.microsoft.com/office/powerpoint/2010/main">
        <p14:playEvt time="1065" objId="2"/>
        <p14:pauseEvt time="1065" objId="2"/>
        <p14:seekEvt time="1065" objId="2" seek="478"/>
        <p14:seekEvt time="4264" objId="2" seek="0"/>
        <p14:resumeEvt time="4264" objId="2"/>
        <p14:triggerEvt type="onClick" time="4264" objId="2"/>
        <p14:stopEvt time="9117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latin typeface="Aparajita" pitchFamily="34" charset="0"/>
                <a:cs typeface="Aparajita" pitchFamily="34" charset="0"/>
              </a:rPr>
              <a:t>ADDITIONAL PHOTOS</a:t>
            </a:r>
            <a:endParaRPr lang="en-US" sz="60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14400" y="3352800"/>
            <a:ext cx="487362" cy="487362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524000"/>
            <a:ext cx="3657600" cy="464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1524000"/>
            <a:ext cx="3657600" cy="464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9391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956">
        <p14:reveal/>
      </p:transition>
    </mc:Choice>
    <mc:Fallback xmlns="">
      <p:transition spd="slow" advTm="59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latin typeface="Aparajita" pitchFamily="34" charset="0"/>
                <a:cs typeface="Aparajita" pitchFamily="34" charset="0"/>
              </a:rPr>
              <a:t>BRANDS AND PARTNERSHIPS</a:t>
            </a:r>
            <a:endParaRPr lang="en-US" sz="4800" dirty="0"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1442591"/>
            <a:ext cx="678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latin typeface="Aparajita" pitchFamily="34" charset="0"/>
                <a:cs typeface="Aparajita" pitchFamily="34" charset="0"/>
              </a:rPr>
              <a:t>Sharp Concepts Realty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b="1" i="1" dirty="0" smtClean="0">
                <a:latin typeface="Aparajita" pitchFamily="34" charset="0"/>
                <a:cs typeface="Aparajita" pitchFamily="34" charset="0"/>
                <a:hlinkClick r:id="rId4"/>
              </a:rPr>
              <a:t>www.sharpconceptsrealty.com</a:t>
            </a:r>
            <a:endParaRPr lang="en-US" sz="3200" b="1" i="1" dirty="0" smtClean="0"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00" y="2971800"/>
            <a:ext cx="624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latin typeface="Aparajita" pitchFamily="34" charset="0"/>
                <a:cs typeface="Aparajita" pitchFamily="34" charset="0"/>
              </a:rPr>
              <a:t>Nations Lending Corporation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b="1" i="1" dirty="0" smtClean="0">
                <a:latin typeface="Aparajita" pitchFamily="34" charset="0"/>
                <a:cs typeface="Aparajita" pitchFamily="34" charset="0"/>
                <a:hlinkClick r:id="rId5"/>
              </a:rPr>
              <a:t>www.nlcmortgageloans.com</a:t>
            </a:r>
            <a:endParaRPr lang="en-US" sz="3200" b="1" i="1" dirty="0" smtClean="0"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4572000"/>
            <a:ext cx="6172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latin typeface="Aparajita" pitchFamily="34" charset="0"/>
                <a:cs typeface="Aparajita" pitchFamily="34" charset="0"/>
              </a:rPr>
              <a:t>Strategic Real Estate Coach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3200" b="1" i="1" dirty="0" smtClean="0">
                <a:latin typeface="Aparajita" pitchFamily="34" charset="0"/>
                <a:cs typeface="Aparajita" pitchFamily="34" charset="0"/>
                <a:hlinkClick r:id="rId6"/>
              </a:rPr>
              <a:t>www.strategicrealestatecoach.com</a:t>
            </a:r>
            <a:r>
              <a:rPr lang="en-US" sz="3200" b="1" i="1" dirty="0" smtClean="0">
                <a:latin typeface="Aparajita" pitchFamily="34" charset="0"/>
                <a:cs typeface="Aparajita" pitchFamily="34" charset="0"/>
              </a:rPr>
              <a:t> </a:t>
            </a:r>
            <a:endParaRPr lang="en-US" sz="3200" b="1" i="1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62000" y="24844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4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1"/>
    </mc:Choice>
    <mc:Fallback xmlns="">
      <p:transition spd="slow" advTm="94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5300" dirty="0" smtClean="0">
                <a:latin typeface="Aparajita" pitchFamily="34" charset="0"/>
                <a:cs typeface="Aparajita" pitchFamily="34" charset="0"/>
              </a:rPr>
              <a:t>REALTOR:  MR. ROB RUSSELL</a:t>
            </a:r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/>
            </a:r>
            <a:br>
              <a:rPr lang="en-US" sz="6000" dirty="0" smtClean="0">
                <a:latin typeface="Aparajita" pitchFamily="34" charset="0"/>
                <a:cs typeface="Aparajita" pitchFamily="34" charset="0"/>
              </a:rPr>
            </a:br>
            <a:r>
              <a:rPr lang="en-US" sz="4000" dirty="0" smtClean="0">
                <a:latin typeface="Aparajita" pitchFamily="34" charset="0"/>
                <a:cs typeface="Aparajita" pitchFamily="34" charset="0"/>
              </a:rPr>
              <a:t>440.773.3943</a:t>
            </a:r>
            <a:endParaRPr lang="en-US" sz="40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600200"/>
            <a:ext cx="4114800" cy="4800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  <a:softEdge rad="6350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 prst="divot"/>
            <a:contourClr>
              <a:srgbClr val="C0C0C0"/>
            </a:contourClr>
          </a:sp3d>
        </p:spPr>
      </p:pic>
      <p:pic>
        <p:nvPicPr>
          <p:cNvPr id="20" name="MS900074325[1].m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90600" y="31242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85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6055">
        <p14:reveal/>
      </p:transition>
    </mc:Choice>
    <mc:Fallback xmlns="">
      <p:transition spd="slow" advTm="6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0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BEFORE &amp; AFTER</a:t>
            </a:r>
            <a:endParaRPr lang="en-US" sz="60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66800" y="3124200"/>
            <a:ext cx="487362" cy="487362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24000"/>
            <a:ext cx="3657600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536055"/>
            <a:ext cx="3657600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800192"/>
            <a:ext cx="3657600" cy="2190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810000"/>
            <a:ext cx="3657600" cy="2190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7550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364">
        <p14:reveal/>
      </p:transition>
    </mc:Choice>
    <mc:Fallback xmlns="">
      <p:transition spd="slow" advTm="73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>
                <a:latin typeface="Aparajita" pitchFamily="34" charset="0"/>
                <a:cs typeface="Aparajita" pitchFamily="34" charset="0"/>
              </a:rPr>
              <a:t>BEFORE &amp; AFTER</a:t>
            </a:r>
            <a:endParaRPr lang="en-US" sz="6000" dirty="0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66800" y="2895600"/>
            <a:ext cx="487362" cy="487362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379899"/>
            <a:ext cx="3657600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00" y="1395726"/>
            <a:ext cx="3657600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657600"/>
            <a:ext cx="358140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657600"/>
            <a:ext cx="373380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2042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6855">
        <p14:reveal/>
      </p:transition>
    </mc:Choice>
    <mc:Fallback xmlns="">
      <p:transition spd="slow" advTm="68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73914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itchFamily="34" charset="0"/>
              <a:buChar char="•"/>
            </a:pPr>
            <a:endParaRPr lang="en-US" sz="2400" b="1" dirty="0">
              <a:latin typeface="Aparajita" pitchFamily="34" charset="0"/>
              <a:cs typeface="Aparajit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400" b="1" i="1" dirty="0" smtClean="0">
              <a:latin typeface="Aparajita" pitchFamily="34" charset="0"/>
              <a:cs typeface="Aparajit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400" b="1" i="1" dirty="0" smtClean="0">
              <a:latin typeface="Aparajita" pitchFamily="34" charset="0"/>
              <a:cs typeface="Aparajit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Please </a:t>
            </a:r>
            <a:r>
              <a:rPr lang="en-US" sz="2000" b="1" i="1" dirty="0">
                <a:latin typeface="Aparajita" pitchFamily="34" charset="0"/>
                <a:cs typeface="Aparajita" pitchFamily="34" charset="0"/>
              </a:rPr>
              <a:t>enjoy some of our hot/cold beverages and light </a:t>
            </a: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fare!</a:t>
            </a:r>
          </a:p>
          <a:p>
            <a:endParaRPr lang="en-US" sz="2000" b="1" i="1" dirty="0">
              <a:latin typeface="Aparajita" pitchFamily="34" charset="0"/>
              <a:cs typeface="Aparajit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Did you enter the </a:t>
            </a:r>
            <a:r>
              <a:rPr lang="en-US" sz="2000" b="1" i="1" u="sng" dirty="0" smtClean="0">
                <a:latin typeface="Aparajita" pitchFamily="34" charset="0"/>
                <a:cs typeface="Aparajita" pitchFamily="34" charset="0"/>
              </a:rPr>
              <a:t>RAFFLE</a:t>
            </a: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 for the $200 </a:t>
            </a: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Evolutions Spa Package</a:t>
            </a: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 </a:t>
            </a: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or $200 Dick’s Sporting Goods Gift Card??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b="1" i="1" dirty="0">
              <a:latin typeface="Aparajita" pitchFamily="34" charset="0"/>
              <a:cs typeface="Aparajit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i="1" dirty="0" smtClean="0">
                <a:latin typeface="Aparajita" pitchFamily="34" charset="0"/>
                <a:cs typeface="Aparajita" pitchFamily="34" charset="0"/>
              </a:rPr>
              <a:t>Have you asked one of our staff members about our Irresistible Offer?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Refrigerator / Stove / Microwave!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Lawnmower!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Patio Bistro Set!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43” Plasma TV!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$400 Home Warranty!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4 Burner Gas Grill!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$1000 towards Closing Costs!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Up to $1200 towards your 1</a:t>
            </a:r>
            <a:r>
              <a:rPr lang="en-US" sz="2800" b="1" i="1" baseline="30000" dirty="0" smtClean="0">
                <a:latin typeface="Aparajita" pitchFamily="34" charset="0"/>
                <a:cs typeface="Aparajita" pitchFamily="34" charset="0"/>
              </a:rPr>
              <a:t>st</a:t>
            </a:r>
            <a:r>
              <a:rPr lang="en-US" sz="2800" b="1" i="1" dirty="0" smtClean="0">
                <a:latin typeface="Aparajita" pitchFamily="34" charset="0"/>
                <a:cs typeface="Aparajita" pitchFamily="34" charset="0"/>
              </a:rPr>
              <a:t> months mortgage!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b="1" i="1" dirty="0">
              <a:latin typeface="Aparajita" pitchFamily="34" charset="0"/>
              <a:cs typeface="Aparajit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19200" y="3048000"/>
            <a:ext cx="487362" cy="48736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INCENTIVES &amp; OFFERS</a:t>
            </a:r>
            <a:endParaRPr lang="en-US" sz="6000" dirty="0">
              <a:latin typeface="Aparajita" pitchFamily="34" charset="0"/>
              <a:cs typeface="Aparajita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528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7100">
        <p14:reveal/>
      </p:transition>
    </mc:Choice>
    <mc:Fallback xmlns="">
      <p:transition spd="slow" advTm="17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1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1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9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9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HOW CAN YOU RESIST??</a:t>
            </a:r>
            <a:endParaRPr lang="en-US" sz="60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905000"/>
            <a:ext cx="1524000" cy="15240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47" y="1866774"/>
            <a:ext cx="2819400" cy="2438400"/>
          </a:xfr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508" y="4584700"/>
            <a:ext cx="2133852" cy="2273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711197"/>
            <a:ext cx="1447800" cy="19339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856" y="1600200"/>
            <a:ext cx="2209800" cy="2057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06" y="3884314"/>
            <a:ext cx="1485900" cy="127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3657600"/>
            <a:ext cx="2743200" cy="2895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756" y="4318000"/>
            <a:ext cx="2057400" cy="22352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90600" y="3048000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83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378">
        <p14:reveal/>
      </p:transition>
    </mc:Choice>
    <mc:Fallback xmlns="">
      <p:transition spd="slow" advTm="73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Aparajita" pitchFamily="34" charset="0"/>
                <a:cs typeface="Aparajita" pitchFamily="34" charset="0"/>
              </a:rPr>
              <a:t>$</a:t>
            </a:r>
            <a:r>
              <a:rPr lang="en-US" sz="3200" dirty="0">
                <a:latin typeface="Aparajita" pitchFamily="34" charset="0"/>
                <a:cs typeface="Aparajita" pitchFamily="34" charset="0"/>
              </a:rPr>
              <a:t>2</a:t>
            </a:r>
            <a:r>
              <a:rPr lang="en-US" sz="3200" dirty="0" smtClean="0">
                <a:latin typeface="Aparajita" pitchFamily="34" charset="0"/>
                <a:cs typeface="Aparajita" pitchFamily="34" charset="0"/>
              </a:rPr>
              <a:t>00 SPA PACKAGE OR $200 DICK’S SPORTING GOODS GIFT CARD</a:t>
            </a:r>
            <a:endParaRPr lang="en-US" sz="32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0600" y="2971800"/>
            <a:ext cx="487362" cy="487362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447800"/>
            <a:ext cx="7162800" cy="480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7096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6278">
        <p14:reveal/>
      </p:transition>
    </mc:Choice>
    <mc:Fallback xmlns="">
      <p:transition spd="slow" advTm="62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>
                <a:latin typeface="Aparajita" pitchFamily="34" charset="0"/>
                <a:cs typeface="Aparajita" pitchFamily="34" charset="0"/>
              </a:rPr>
              <a:t>PROUD PARTNER WITH NATIONS LENDING</a:t>
            </a:r>
            <a:br>
              <a:rPr lang="en-US" sz="3600" dirty="0" smtClean="0">
                <a:latin typeface="Aparajita" pitchFamily="34" charset="0"/>
                <a:cs typeface="Aparajita" pitchFamily="34" charset="0"/>
              </a:rPr>
            </a:br>
            <a:r>
              <a:rPr lang="en-US" sz="3100" dirty="0" smtClean="0">
                <a:latin typeface="Aparajita" pitchFamily="34" charset="0"/>
                <a:cs typeface="Aparajita" pitchFamily="34" charset="0"/>
              </a:rPr>
              <a:t>MR. MIKE BANKOWSKI</a:t>
            </a:r>
            <a:r>
              <a:rPr lang="en-US" sz="3600" dirty="0" smtClean="0">
                <a:latin typeface="Aparajita" pitchFamily="34" charset="0"/>
                <a:cs typeface="Aparajita" pitchFamily="34" charset="0"/>
              </a:rPr>
              <a:t/>
            </a:r>
            <a:br>
              <a:rPr lang="en-US" sz="3600" dirty="0" smtClean="0">
                <a:latin typeface="Aparajita" pitchFamily="34" charset="0"/>
                <a:cs typeface="Aparajita" pitchFamily="34" charset="0"/>
              </a:rPr>
            </a:br>
            <a:r>
              <a:rPr lang="en-US" sz="2700" dirty="0" smtClean="0">
                <a:effectLst/>
                <a:latin typeface="Aparajita" pitchFamily="34" charset="0"/>
                <a:cs typeface="Aparajita" pitchFamily="34" charset="0"/>
              </a:rPr>
              <a:t>216.210.8756</a:t>
            </a:r>
            <a:endParaRPr lang="en-US" sz="27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86000"/>
            <a:ext cx="5683108" cy="36576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71600" y="2743200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6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1837">
        <p14:reveal/>
      </p:transition>
    </mc:Choice>
    <mc:Fallback xmlns="">
      <p:transition spd="slow" advTm="118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ADDITIONAL PHOTOS</a:t>
            </a:r>
            <a:endParaRPr lang="en-US" sz="6000" dirty="0">
              <a:latin typeface="Aparajita" pitchFamily="34" charset="0"/>
              <a:cs typeface="Aparajita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90600" y="3200400"/>
            <a:ext cx="487362" cy="487362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1524000"/>
            <a:ext cx="3657600" cy="472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Content Placeholder 16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1524000"/>
            <a:ext cx="3657600" cy="47243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4154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978">
        <p14:reveal/>
      </p:transition>
    </mc:Choice>
    <mc:Fallback xmlns="">
      <p:transition spd="slow" advTm="59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581</TotalTime>
  <Words>154</Words>
  <Application>Microsoft Office PowerPoint</Application>
  <PresentationFormat>On-screen Show (4:3)</PresentationFormat>
  <Paragraphs>35</Paragraphs>
  <Slides>11</Slides>
  <Notes>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Solstice</vt:lpstr>
      <vt:lpstr>PowerPoint Presentation</vt:lpstr>
      <vt:lpstr>REALTOR:  MR. ROB RUSSELL 440.773.3943</vt:lpstr>
      <vt:lpstr>BEFORE &amp; AFTER</vt:lpstr>
      <vt:lpstr>BEFORE &amp; AFTER</vt:lpstr>
      <vt:lpstr>INCENTIVES &amp; OFFERS</vt:lpstr>
      <vt:lpstr>HOW CAN YOU RESIST??</vt:lpstr>
      <vt:lpstr>$200 SPA PACKAGE OR $200 DICK’S SPORTING GOODS GIFT CARD</vt:lpstr>
      <vt:lpstr>PROUD PARTNER WITH NATIONS LENDING MR. MIKE BANKOWSKI 216.210.8756</vt:lpstr>
      <vt:lpstr>ADDITIONAL PHOTOS</vt:lpstr>
      <vt:lpstr>ADDITIONAL PHOTOS</vt:lpstr>
      <vt:lpstr>BRANDS AND PARTNERSHIPS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Schlegel</dc:creator>
  <cp:lastModifiedBy>Jason Schlegel</cp:lastModifiedBy>
  <cp:revision>29</cp:revision>
  <dcterms:created xsi:type="dcterms:W3CDTF">2013-03-22T01:35:35Z</dcterms:created>
  <dcterms:modified xsi:type="dcterms:W3CDTF">2013-03-24T02:16:55Z</dcterms:modified>
</cp:coreProperties>
</file>