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9683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29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060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78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79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636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092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30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962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885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65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802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749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405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789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012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24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570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221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244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334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47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82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006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060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600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7790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422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959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497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059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692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42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08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909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468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11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113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3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591125" y="826017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We’ll begin in just a Minute...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85800" y="2398269"/>
            <a:ext cx="7772400" cy="2106299"/>
          </a:xfrm>
          <a:prstGeom prst="rect">
            <a:avLst/>
          </a:prstGeom>
          <a:solidFill>
            <a:srgbClr val="FFFF00"/>
          </a:solidFill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Feel free to type in the chat box your questions on Virtual Wholesaling</a:t>
            </a:r>
          </a:p>
          <a:p>
            <a:pPr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" y="0"/>
            <a:ext cx="2456750" cy="6260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876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Why my Business has Shifted?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1010825"/>
            <a:ext cx="74156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TIME and FREEDOM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Average Time spent on a Rehab 5 to 6 Months working at least 80 hours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Getting Material, Managing contractors, Hiring, firing, selling a house, etc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Average profit around $30,000 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$30,000 in profit/80 hours is $375 per hour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66666"/>
              <a:buFont typeface="Arial"/>
              <a:buChar char="●"/>
            </a:pPr>
            <a:r>
              <a:rPr lang="en" sz="1800"/>
              <a:t> Average Virtual Wholesale Deal $7,000 Gross profit ($3,000 net)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Average time worked per wholesale deal 3 Hours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$3,000/3 hours = $1,000 per hour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You can do 20 +++ X the deals in the same time as 1 rehab 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3 Hours x 20 = 60 hours and over $60,000 in profit 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475" y="449649"/>
            <a:ext cx="1158050" cy="15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96650" y="12867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Why is Virtual Wholesaling Easier than Wholesaling houses in your own market? 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2335075"/>
            <a:ext cx="8229600" cy="259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TIME and Freedom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Regular wholesale deal average profit $7,000, Working al teat 20 hours doing everything yourself.  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$7,000/20 hours is around $350 per hour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Our Virtual Deals remember are $1,000 per hour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You can do twice as many deals and work LESS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4374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Before We get started with the process Lets talk about YOU!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2948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Lets Write down your personal goals right now!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City do you currently live in?     What is the Population?  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Example: Billings, 160,000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do you need every month to replace your current income?  $3,000, $5,000, $10,000 or more? (Write it down)    What do you currently make at your JOB? 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Example $4,000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much do you want to make in income this year?  ($40,000, $50,000, $100,000 or more) 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Example $150,000 (around $12,500 per month) 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7960199" cy="566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Continued...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884600"/>
            <a:ext cx="8229600" cy="392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much Money do you have extra that you can put towards starting a real estate wholesaling business?  ($0, $250, $500, $1,000, or more)  Example: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I have can afford or save $1,000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many hours per week can you dedicate towards reaching your goals? 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Example: 20 Hours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is your end goal with real estate investing?  (make enough to retire?, create a business?, generate consistent monthly income?, Build Capital to Buy Rentals?  other?) 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Build Capital to buy 20 free and clear Rentals Generating $10,000 a month passive income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Example: Wholesaling business that generates $20,000 per month 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etc.  Whatever your goal is write it down no matter how BIG or Crazy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5250" y="1381200"/>
            <a:ext cx="2564100" cy="1387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/>
              <a:t>Now that we have our End Goal in Mind How do we Accomplish it?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en" sz="1800"/>
              <a:t>You will have access to this Spreadsheet</a:t>
            </a:r>
          </a:p>
          <a:p>
            <a:pPr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9350" y="138050"/>
            <a:ext cx="3449950" cy="486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7850" y="138050"/>
            <a:ext cx="3324950" cy="4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Virtual Wholesaling Process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Get out a Pen and Paper and take notes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114" y="1901200"/>
            <a:ext cx="4155775" cy="293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1 Finding a Wholesaling City 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NOT all Cities are Created Equally!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Some will be Awesome for wholesaling while others will be a waste of your time.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25" y="2547275"/>
            <a:ext cx="7636352" cy="208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1.5A  FINDING the HOT Areas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Once we pick a City we Dive DEEP! 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754" y="1857775"/>
            <a:ext cx="5062951" cy="31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57200" y="418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Happens when you do not DO market research correctly? 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2145750" y="1348975"/>
            <a:ext cx="6540899" cy="3576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Waste Money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Send Mailers to Areas NO ONE wants to buy in.  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Example: </a:t>
            </a:r>
            <a:r>
              <a:rPr lang="en" sz="2400"/>
              <a:t>Did a campaign and sent 1,500 postcards to a BAD area.  Received over 300 phone calls and 0 Deals.  Waste of time and money.  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599" y="1828375"/>
            <a:ext cx="1801325" cy="171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4189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When You Know where the HOT areas are you life gets easy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t="29433"/>
          <a:stretch/>
        </p:blipFill>
        <p:spPr>
          <a:xfrm>
            <a:off x="492850" y="1234599"/>
            <a:ext cx="7858500" cy="26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931075" y="2278950"/>
            <a:ext cx="7203000" cy="1476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6000">
                <a:solidFill>
                  <a:srgbClr val="980000"/>
                </a:solidFill>
              </a:rPr>
              <a:t>WARNING: </a:t>
            </a:r>
          </a:p>
          <a:p>
            <a:pPr rtl="0">
              <a:spcBef>
                <a:spcPts val="0"/>
              </a:spcBef>
              <a:buNone/>
            </a:pPr>
            <a:r>
              <a:rPr lang="en" sz="3600"/>
              <a:t>Your Beliefs about What is TRULY Possible in the World of Wholesaling is about to </a:t>
            </a:r>
          </a:p>
          <a:p>
            <a:pPr>
              <a:spcBef>
                <a:spcPts val="0"/>
              </a:spcBef>
              <a:buNone/>
            </a:pPr>
            <a:r>
              <a:rPr lang="en" sz="3600"/>
              <a:t>Be DESTROYED!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485325" y="3699950"/>
            <a:ext cx="8473199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This Presentation is going to BLOW your MIND! </a:t>
            </a:r>
          </a:p>
        </p:txBody>
      </p:sp>
      <p:pic>
        <p:nvPicPr>
          <p:cNvPr id="38" name="Shape 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375" y="96725"/>
            <a:ext cx="1390099" cy="4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2 Building a Team 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You Need Boots On the Ground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Why Working with Experienced Wholesalers makes your life easier!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Who you need?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Wholesaler (most important)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Title company &amp; closing attorney</a:t>
            </a:r>
          </a:p>
          <a:p>
            <a:pPr marL="914400" lvl="1" indent="-3810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Realtor 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375" y="2456020"/>
            <a:ext cx="2927700" cy="232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My $2,000 Blunder </a:t>
            </a:r>
            <a:r>
              <a:rPr lang="en" sz="1800"/>
              <a:t>(dont make my mistake)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4274450" cy="30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650" y="1200150"/>
            <a:ext cx="3869549" cy="303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QUICK Profit 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t="12503"/>
          <a:stretch/>
        </p:blipFill>
        <p:spPr>
          <a:xfrm>
            <a:off x="417750" y="1167525"/>
            <a:ext cx="7889148" cy="33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17975" y="3621850"/>
            <a:ext cx="6043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4800"/>
              <a:t>I run My Business from just my laptop and have a team that does 90% of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4800"/>
              <a:t>the work for me!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437" y="1279762"/>
            <a:ext cx="2847975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3 Marketing &amp; Finding Deals  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57200" y="1263275"/>
            <a:ext cx="60404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The Lifeblood of your Business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Marketing = Leads =Deals =$$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Your Goal Should be to become an Expert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Focus on the areas with HIGH cash sales, and Good potential Inventory!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7698" y="1789149"/>
            <a:ext cx="2263125" cy="17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4978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GO into Markets where its easy to find deals! 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57200" y="1490975"/>
            <a:ext cx="5837999" cy="3434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Scale your Business &amp; Scale your Marketing! 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Once you HIT a ceiling create the same process in a new market this is why we moved from our market we hit the CEILING!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950" y="1618375"/>
            <a:ext cx="2499400" cy="179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" y="421575"/>
            <a:ext cx="8229599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4584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/>
              <a:t>The Key is to Repeat this Process every week or month and Create a System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575" y="1498450"/>
            <a:ext cx="224790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402000" y="1991475"/>
            <a:ext cx="2505149" cy="25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987" y="1718875"/>
            <a:ext cx="25717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4505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Step # 4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Pre-Screening and Evaluating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Marketing out and Calls Coming IN!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Pre-Screen using a Lead Sheet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 OUTSOURCE THIS to PATLIVE!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Evaluating is OUT Sourced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My Process takes 7 minutes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From there we Make our Offer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WE make offers on ALL leads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650" y="1861775"/>
            <a:ext cx="2010124" cy="30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Another Quick Wholesale Deal!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724" y="1167674"/>
            <a:ext cx="5893825" cy="25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1621" y="2842699"/>
            <a:ext cx="2369399" cy="208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691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What I am going to be teaching you today! 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1215925"/>
            <a:ext cx="72500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How to create  a Consistent $5,000 to $10,00 Per month or more Virtual Wholesaling business.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Learn how to get others to do 90% of the work for you.  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How to automate everything and why you should be focusing on Growing your business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Learn from some of my Biggest Mistakes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I’ll Walk you step by step through how you can start doing this in the next few weeks and will walk you step by step through my entire process.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and much much more….</a:t>
            </a:r>
          </a:p>
        </p:txBody>
      </p:sp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625" y="3269550"/>
            <a:ext cx="1582074" cy="15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457200" y="2454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Are you starting to see the opportunity? 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5885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 have yet to work more than 3 Hours on a Virtual Wholesale Deal I have DONE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It DOES take work in the beginning, this is not a push button anything! 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5275" y="1734050"/>
            <a:ext cx="2247900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KNOWING what Buyers Want Saves you! 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74" y="1289198"/>
            <a:ext cx="7473647" cy="309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6  Closing the Deal ($$$ Time) 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Everything is submitted to the title company and all you have to do is sit back and wait for your check! 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Your Wholesaler should handle coordinating with the seller and buyer to make sure everything goes smoothly! 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5 Finding Buyers 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How do I do this without ever having a buyers list?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Leverage Experienced Wholesalers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What if the Wholesaler Can not find a Buyer?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Use a Proven Buyer Marketing process </a:t>
            </a:r>
          </a:p>
          <a:p>
            <a:pPr marL="914400" lvl="1" indent="-3429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#1 We have all of the cash sales for the area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825" y="3157575"/>
            <a:ext cx="61912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512425" y="1341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Are you Interested in How you can make Almost $20,000 on a wholesale deal?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457200" y="1791825"/>
            <a:ext cx="8229600" cy="291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324" y="1995303"/>
            <a:ext cx="5407274" cy="22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31325" y="205975"/>
            <a:ext cx="84962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Step # 7: </a:t>
            </a:r>
            <a:r>
              <a:rPr lang="en" sz="3000"/>
              <a:t>Tweak, Automate and Repeat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Ask yourself what worked?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Write it Down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What did I struggle with?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Test something new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What took the MOST amount of time?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Figure out how to 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Repeat the process with your improvements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702" y="1063375"/>
            <a:ext cx="1882425" cy="18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999" y="2632925"/>
            <a:ext cx="4934173" cy="243007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536100" y="24112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/>
              <a:t>If you can build a team around you that does 90% of the work for you </a:t>
            </a:r>
            <a:br>
              <a:rPr lang="en" sz="4800"/>
            </a:br>
            <a:r>
              <a:rPr lang="en" sz="4800"/>
              <a:t>Would you do it?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57200" y="4252075"/>
            <a:ext cx="8229600" cy="67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do you create a System?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Document Every Step of your Business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Do everything yourself in the beginning so you can easily teach someone!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Create a Proven Plan for success 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Trial and Error 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550" y="3208312"/>
            <a:ext cx="25146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Lets Recap our Process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solidFill>
            <a:srgbClr val="434343"/>
          </a:solidFill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576" y="1378750"/>
            <a:ext cx="4770176" cy="336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800" y="1747375"/>
            <a:ext cx="1374351" cy="219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b="1"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xfrm>
            <a:off x="402750" y="739275"/>
            <a:ext cx="83385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What does Creating an Automated Virtual Wholesaling Business </a:t>
            </a:r>
            <a:br>
              <a:rPr lang="en" sz="3600"/>
            </a:br>
            <a:r>
              <a:rPr lang="en" sz="3600"/>
              <a:t>mean to you?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796250" y="185960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Creating a business with a team around you where you coordinate everything and your team flips all of the houses for you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2" name="Shape 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94" y="3099300"/>
            <a:ext cx="2618999" cy="195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000" y="177053"/>
            <a:ext cx="7612000" cy="276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1425" y="3027500"/>
            <a:ext cx="3281149" cy="18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does a Virtual Deal Look Like?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86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$9,000 Assignment Fee 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(Contract for $26,000 And sold for $35,000)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Worked 45 Mins, Acquisitions Manager Did around 2 hours of work! 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549" y="3004000"/>
            <a:ext cx="2529149" cy="192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705" y="2598675"/>
            <a:ext cx="2458149" cy="23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Who am I?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Started in 2009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Grew up in a Town where the cows outnumber people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Been involved in over 100 real estate transactions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Did 15 Rehab projects in 2014 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Family owns over 100 rentals</a:t>
            </a:r>
            <a:r>
              <a:rPr lang="en"/>
              <a:t> 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300" y="599550"/>
            <a:ext cx="1804624" cy="21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504900" y="0"/>
            <a:ext cx="3000000" cy="112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00" y="2955401"/>
            <a:ext cx="5134051" cy="18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150" y="3005625"/>
            <a:ext cx="2487775" cy="161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$150,000 in 1 Month 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649" y="1091324"/>
            <a:ext cx="6061964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Why I Ventured out to Virtual Deals?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Total Population 110,000 in the city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and 160,000 in our county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You can only do so many deals per year in a small market 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1100" y="2793105"/>
            <a:ext cx="4614948" cy="222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1335</Words>
  <Application>Microsoft Office PowerPoint</Application>
  <PresentationFormat>On-screen Show (16:9)</PresentationFormat>
  <Paragraphs>137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Courier New</vt:lpstr>
      <vt:lpstr>simple-light</vt:lpstr>
      <vt:lpstr>We’ll begin in just a Minute...</vt:lpstr>
      <vt:lpstr>WARNING:  Your Beliefs about What is TRULY Possible in the World of Wholesaling is about to  Be DESTROYED!</vt:lpstr>
      <vt:lpstr>What I am going to be teaching you today! </vt:lpstr>
      <vt:lpstr>What does Creating an Automated Virtual Wholesaling Business  mean to you?</vt:lpstr>
      <vt:lpstr>PowerPoint Presentation</vt:lpstr>
      <vt:lpstr>What does a Virtual Deal Look Like?</vt:lpstr>
      <vt:lpstr>Who am I?</vt:lpstr>
      <vt:lpstr>$150,000 in 1 Month </vt:lpstr>
      <vt:lpstr>Why I Ventured out to Virtual Deals?</vt:lpstr>
      <vt:lpstr>Why my Business has Shifted?</vt:lpstr>
      <vt:lpstr>Why is Virtual Wholesaling Easier than Wholesaling houses in your own market? </vt:lpstr>
      <vt:lpstr>Before We get started with the process Lets talk about YOU!</vt:lpstr>
      <vt:lpstr>Continued...</vt:lpstr>
      <vt:lpstr>Now that we have our End Goal in Mind How do we Accomplish it?  You will have access to this Spreadsheet </vt:lpstr>
      <vt:lpstr>Virtual Wholesaling Process</vt:lpstr>
      <vt:lpstr>Step # 1 Finding a Wholesaling City </vt:lpstr>
      <vt:lpstr>Step # 1.5A  FINDING the HOT Areas</vt:lpstr>
      <vt:lpstr>What Happens when you do not DO market research correctly? </vt:lpstr>
      <vt:lpstr>When You Know where the HOT areas are you life gets easy</vt:lpstr>
      <vt:lpstr>Step # 2 Building a Team </vt:lpstr>
      <vt:lpstr>My $2,000 Blunder (dont make my mistake)</vt:lpstr>
      <vt:lpstr>QUICK Profit </vt:lpstr>
      <vt:lpstr>I run My Business from just my laptop and have a team that does 90% of  the work for me!</vt:lpstr>
      <vt:lpstr>Step # 3 Marketing &amp; Finding Deals  </vt:lpstr>
      <vt:lpstr>GO into Markets where its easy to find deals! </vt:lpstr>
      <vt:lpstr>PowerPoint Presentation</vt:lpstr>
      <vt:lpstr>The Key is to Repeat this Process every week or month and Create a System</vt:lpstr>
      <vt:lpstr>Step # 4  Pre-Screening and Evaluating</vt:lpstr>
      <vt:lpstr>Another Quick Wholesale Deal!</vt:lpstr>
      <vt:lpstr>Are you starting to see the opportunity? </vt:lpstr>
      <vt:lpstr>KNOWING what Buyers Want Saves you! </vt:lpstr>
      <vt:lpstr>Step # 6  Closing the Deal ($$$ Time) </vt:lpstr>
      <vt:lpstr>Step # 5 Finding Buyers </vt:lpstr>
      <vt:lpstr>Are you Interested in How you can make Almost $20,000 on a wholesale deal?</vt:lpstr>
      <vt:lpstr>Step # 7: Tweak, Automate and Repeat</vt:lpstr>
      <vt:lpstr>If you can build a team around you that does 90% of the work for you  Would you do it?</vt:lpstr>
      <vt:lpstr>How do you create a System?</vt:lpstr>
      <vt:lpstr>Lets Recap our Process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We’ll begin in just a Minute...</dc:title>
  <dc:creator>Kurt Kaufman</dc:creator>
  <cp:lastModifiedBy>Kurt Kaufman</cp:lastModifiedBy>
  <cp:revision>2</cp:revision>
  <dcterms:modified xsi:type="dcterms:W3CDTF">2015-03-26T14:12:46Z</dcterms:modified>
</cp:coreProperties>
</file>